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9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10" Type="http://schemas.openxmlformats.org/officeDocument/2006/relationships/image" Target="../media/image36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0535" y="225084"/>
            <a:ext cx="11830930" cy="3643532"/>
          </a:xfrm>
          <a:solidFill>
            <a:srgbClr val="002060"/>
          </a:soli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it-IT" sz="8800" i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Dalla terra </a:t>
            </a:r>
            <a:r>
              <a:rPr lang="it-IT" sz="8800" i="1" dirty="0" err="1" smtClean="0">
                <a:solidFill>
                  <a:srgbClr val="FFFF00"/>
                </a:solidFill>
                <a:latin typeface="Book Antiqua" panose="02040602050305030304" pitchFamily="18" charset="0"/>
              </a:rPr>
              <a:t>d’egitto</a:t>
            </a:r>
            <a:r>
              <a:rPr lang="it-IT" sz="8800" i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 alla </a:t>
            </a:r>
            <a:r>
              <a:rPr lang="it-IT" sz="8800" i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terra……..</a:t>
            </a:r>
            <a:endParaRPr lang="it-IT" sz="8800" i="1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0535" y="3868616"/>
            <a:ext cx="11830930" cy="2827606"/>
          </a:xfrm>
          <a:solidFill>
            <a:srgbClr val="002060"/>
          </a:solidFill>
        </p:spPr>
        <p:txBody>
          <a:bodyPr>
            <a:scene3d>
              <a:camera prst="orthographicFront"/>
              <a:lightRig rig="threePt" dir="t"/>
            </a:scene3d>
            <a:sp3d extrusionH="57150">
              <a:bevelT w="88900" h="88900" prst="relaxedInset"/>
            </a:sp3d>
          </a:bodyPr>
          <a:lstStyle/>
          <a:p>
            <a:endParaRPr lang="it-IT" dirty="0" smtClean="0"/>
          </a:p>
          <a:p>
            <a:endParaRPr lang="it-IT" dirty="0"/>
          </a:p>
          <a:p>
            <a:r>
              <a:rPr lang="it-IT" sz="4400" i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Un </a:t>
            </a:r>
            <a:r>
              <a:rPr lang="it-IT" sz="4400" i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Viaggio attraverso i Luoghi e la Scrittura</a:t>
            </a:r>
            <a:endParaRPr lang="it-IT" sz="4400" i="1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68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1763854" y="1159836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18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1763854" y="1159836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854" y="2239283"/>
            <a:ext cx="9510918" cy="439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0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33945" y="212041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1763854" y="1159836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230491"/>
            <a:ext cx="11724109" cy="640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2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1763854" y="1159836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127270"/>
            <a:ext cx="11724109" cy="650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1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1763854" y="1159836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219790"/>
            <a:ext cx="11724109" cy="641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8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1763854" y="1159836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242268"/>
            <a:ext cx="11724109" cy="63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1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2639066" y="1461660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025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3394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2639066" y="1461660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tella a 5 punte 2"/>
          <p:cNvSpPr/>
          <p:nvPr/>
        </p:nvSpPr>
        <p:spPr>
          <a:xfrm>
            <a:off x="2952576" y="1571499"/>
            <a:ext cx="470263" cy="431074"/>
          </a:xfrm>
          <a:prstGeom prst="star5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551" y="328664"/>
            <a:ext cx="7841270" cy="630717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549" y="222160"/>
            <a:ext cx="7865025" cy="640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6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3394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2639066" y="1461660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Triangolo isoscele 2"/>
          <p:cNvSpPr/>
          <p:nvPr/>
        </p:nvSpPr>
        <p:spPr>
          <a:xfrm>
            <a:off x="3069772" y="1593669"/>
            <a:ext cx="490042" cy="372291"/>
          </a:xfrm>
          <a:prstGeom prst="triangle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73" y="1965960"/>
            <a:ext cx="7566825" cy="433741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44" y="1048653"/>
            <a:ext cx="10058400" cy="476069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181"/>
            <a:ext cx="12247670" cy="638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9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2639066" y="1461660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390" y="2470261"/>
            <a:ext cx="8033423" cy="415351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3" y="222159"/>
            <a:ext cx="11724109" cy="640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5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2639066" y="1461660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Freccia circolare in giù 2"/>
          <p:cNvSpPr/>
          <p:nvPr/>
        </p:nvSpPr>
        <p:spPr>
          <a:xfrm>
            <a:off x="1532710" y="609600"/>
            <a:ext cx="2529840" cy="1384663"/>
          </a:xfrm>
          <a:prstGeom prst="curvedDownArrow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222159"/>
            <a:ext cx="11732707" cy="641367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4" y="222158"/>
            <a:ext cx="11732707" cy="64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4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3394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riangolo rettangolo 2"/>
          <p:cNvSpPr/>
          <p:nvPr/>
        </p:nvSpPr>
        <p:spPr>
          <a:xfrm>
            <a:off x="3448594" y="1867989"/>
            <a:ext cx="940526" cy="1045028"/>
          </a:xfrm>
          <a:prstGeom prst="rtTriangl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circolare a destra 6"/>
          <p:cNvSpPr/>
          <p:nvPr/>
        </p:nvSpPr>
        <p:spPr>
          <a:xfrm>
            <a:off x="2312126" y="2353400"/>
            <a:ext cx="1293223" cy="444137"/>
          </a:xfrm>
          <a:prstGeom prst="curved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Freccia circolare in giù 7"/>
          <p:cNvSpPr/>
          <p:nvPr/>
        </p:nvSpPr>
        <p:spPr>
          <a:xfrm>
            <a:off x="4284617" y="2090057"/>
            <a:ext cx="1097280" cy="391886"/>
          </a:xfrm>
          <a:prstGeom prst="curved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222160"/>
            <a:ext cx="4993097" cy="64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6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3394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3083203" y="2532815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" name="Connettore 2 3"/>
          <p:cNvCxnSpPr/>
          <p:nvPr/>
        </p:nvCxnSpPr>
        <p:spPr>
          <a:xfrm flipH="1">
            <a:off x="3794945" y="2869689"/>
            <a:ext cx="283336" cy="33485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45" y="192237"/>
            <a:ext cx="11778475" cy="644360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45" y="194508"/>
            <a:ext cx="11778475" cy="641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6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tangolo arrotondato 2"/>
          <p:cNvSpPr/>
          <p:nvPr/>
        </p:nvSpPr>
        <p:spPr>
          <a:xfrm>
            <a:off x="3567448" y="3429000"/>
            <a:ext cx="1210614" cy="705118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33" y="215715"/>
            <a:ext cx="10560676" cy="640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0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3394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3373160" y="3013656"/>
            <a:ext cx="1701115" cy="1171978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" y="468358"/>
            <a:ext cx="10058400" cy="5921284"/>
          </a:xfrm>
          <a:prstGeom prst="rect">
            <a:avLst/>
          </a:prstGeom>
        </p:spPr>
      </p:pic>
      <p:sp>
        <p:nvSpPr>
          <p:cNvPr id="4" name="Connettore 3"/>
          <p:cNvSpPr/>
          <p:nvPr/>
        </p:nvSpPr>
        <p:spPr>
          <a:xfrm>
            <a:off x="1815921" y="609600"/>
            <a:ext cx="2498502" cy="67818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316" y="457502"/>
            <a:ext cx="8188904" cy="580163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" y="381000"/>
            <a:ext cx="10056275" cy="587813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46" y="222160"/>
            <a:ext cx="11724108" cy="641367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45" y="222160"/>
            <a:ext cx="11724109" cy="64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07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3515381" y="3567448"/>
            <a:ext cx="1133892" cy="695459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Freccia in giù 2"/>
          <p:cNvSpPr/>
          <p:nvPr/>
        </p:nvSpPr>
        <p:spPr>
          <a:xfrm>
            <a:off x="4134118" y="3239036"/>
            <a:ext cx="386367" cy="65682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circolare in giù 11"/>
          <p:cNvSpPr/>
          <p:nvPr/>
        </p:nvSpPr>
        <p:spPr>
          <a:xfrm>
            <a:off x="4082327" y="3245475"/>
            <a:ext cx="876039" cy="1017432"/>
          </a:xfrm>
          <a:prstGeom prst="curvedDownArrow">
            <a:avLst/>
          </a:prstGeom>
          <a:solidFill>
            <a:srgbClr val="FFFF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5" name="Stella a 6 punte 14"/>
          <p:cNvSpPr/>
          <p:nvPr/>
        </p:nvSpPr>
        <p:spPr>
          <a:xfrm>
            <a:off x="4262907" y="4005330"/>
            <a:ext cx="1571224" cy="1038360"/>
          </a:xfrm>
          <a:prstGeom prst="star6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6" y="222161"/>
            <a:ext cx="11724108" cy="6413678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1" t="-464" r="14864" b="464"/>
          <a:stretch/>
        </p:blipFill>
        <p:spPr>
          <a:xfrm>
            <a:off x="3087758" y="188833"/>
            <a:ext cx="6202016" cy="646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84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3394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4258860" y="4257111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92" y="234558"/>
            <a:ext cx="4585062" cy="639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5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4741817" y="4624251"/>
            <a:ext cx="1554482" cy="11901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194452"/>
            <a:ext cx="9875520" cy="648912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199173"/>
            <a:ext cx="11724109" cy="643666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187730"/>
            <a:ext cx="11724109" cy="644810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222160"/>
            <a:ext cx="11724109" cy="64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8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4878683" y="4920477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236485"/>
            <a:ext cx="11724109" cy="639382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230955"/>
            <a:ext cx="11724109" cy="639935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6" y="213354"/>
            <a:ext cx="11724108" cy="641695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5" y="219106"/>
            <a:ext cx="11709578" cy="6411203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4" y="214511"/>
            <a:ext cx="11709579" cy="641579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3" y="207824"/>
            <a:ext cx="11709580" cy="63469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3" y="199644"/>
            <a:ext cx="11724111" cy="641070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2"/>
          <a:stretch/>
        </p:blipFill>
        <p:spPr>
          <a:xfrm>
            <a:off x="218702" y="230955"/>
            <a:ext cx="11709581" cy="637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4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5274364" y="4138600"/>
            <a:ext cx="2345635" cy="1480322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Freccia angolare in su 2"/>
          <p:cNvSpPr/>
          <p:nvPr/>
        </p:nvSpPr>
        <p:spPr>
          <a:xfrm>
            <a:off x="6447181" y="4494448"/>
            <a:ext cx="430697" cy="713656"/>
          </a:xfrm>
          <a:prstGeom prst="bent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35" y="222161"/>
            <a:ext cx="11701984" cy="641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4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6361980" y="3796599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" name="Connettore 2 3"/>
          <p:cNvCxnSpPr/>
          <p:nvPr/>
        </p:nvCxnSpPr>
        <p:spPr>
          <a:xfrm flipH="1" flipV="1">
            <a:off x="7210699" y="4193178"/>
            <a:ext cx="431072" cy="612021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4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7002061" y="3055328"/>
            <a:ext cx="1423484" cy="1008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335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" b="-203"/>
          <a:stretch/>
        </p:blipFill>
        <p:spPr>
          <a:xfrm>
            <a:off x="218705" y="222160"/>
            <a:ext cx="11724109" cy="6413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e 5"/>
          <p:cNvSpPr/>
          <p:nvPr/>
        </p:nvSpPr>
        <p:spPr>
          <a:xfrm>
            <a:off x="7420070" y="1696790"/>
            <a:ext cx="2429323" cy="1960809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050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Base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665</TotalTime>
  <Words>14</Words>
  <Application>Microsoft Office PowerPoint</Application>
  <PresentationFormat>Widescreen</PresentationFormat>
  <Paragraphs>4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7" baseType="lpstr">
      <vt:lpstr>Book Antiqua</vt:lpstr>
      <vt:lpstr>Corbel</vt:lpstr>
      <vt:lpstr>Base</vt:lpstr>
      <vt:lpstr>Dalla terra d’egitto alla terra……..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Dalla terra d’egitto alla terra promessa</dc:title>
  <dc:creator>Pasquale dello Iacono</dc:creator>
  <cp:lastModifiedBy>Pasquale dello Iacono</cp:lastModifiedBy>
  <cp:revision>29</cp:revision>
  <dcterms:created xsi:type="dcterms:W3CDTF">2015-12-02T16:58:36Z</dcterms:created>
  <dcterms:modified xsi:type="dcterms:W3CDTF">2015-12-03T16:33:25Z</dcterms:modified>
</cp:coreProperties>
</file>